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4" r:id="rId2"/>
    <p:sldId id="260" r:id="rId3"/>
    <p:sldId id="257" r:id="rId4"/>
    <p:sldId id="261" r:id="rId5"/>
    <p:sldId id="263" r:id="rId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69" autoAdjust="0"/>
    <p:restoredTop sz="94660"/>
  </p:normalViewPr>
  <p:slideViewPr>
    <p:cSldViewPr snapToGrid="0" snapToObjects="1">
      <p:cViewPr>
        <p:scale>
          <a:sx n="100" d="100"/>
          <a:sy n="100" d="100"/>
        </p:scale>
        <p:origin x="-3208" y="-9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printerSettings" Target="printerSettings/printerSettings1.bin"/><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2.jpe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6/22/17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946631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6/22/17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35136554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6/22/17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3641481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6/22/17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60574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6/22/17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3263219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6/22/17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4666432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6/22/17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752062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6/22/17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40766093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6/22/17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6833820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6/22/17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492593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6/22/17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9071837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6/22/17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a:p>
        </p:txBody>
      </p:sp>
    </p:spTree>
    <p:extLst>
      <p:ext uri="{BB962C8B-B14F-4D97-AF65-F5344CB8AC3E}">
        <p14:creationId xmlns:p14="http://schemas.microsoft.com/office/powerpoint/2010/main" val="32798220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4.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5.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6.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300131" y="6299095"/>
            <a:ext cx="543739" cy="369332"/>
          </a:xfrm>
          <a:prstGeom prst="rect">
            <a:avLst/>
          </a:prstGeom>
        </p:spPr>
        <p:txBody>
          <a:bodyPr wrap="none">
            <a:spAutoFit/>
          </a:bodyPr>
          <a:lstStyle/>
          <a:p>
            <a:pPr algn="ctr"/>
            <a:r>
              <a:rPr lang="en-US" b="1" dirty="0" smtClean="0">
                <a:solidFill>
                  <a:schemeClr val="tx1">
                    <a:lumMod val="75000"/>
                    <a:lumOff val="25000"/>
                  </a:schemeClr>
                </a:solidFill>
              </a:rPr>
              <a:t>ESV</a:t>
            </a:r>
            <a:endParaRPr lang="en-US" dirty="0"/>
          </a:p>
        </p:txBody>
      </p:sp>
      <p:pic>
        <p:nvPicPr>
          <p:cNvPr id="7" name="Picture 6" descr="3.2_Universe_Title.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2700"/>
            <a:ext cx="9144000" cy="6858000"/>
          </a:xfrm>
          <a:prstGeom prst="rect">
            <a:avLst/>
          </a:prstGeom>
        </p:spPr>
      </p:pic>
    </p:spTree>
    <p:extLst>
      <p:ext uri="{BB962C8B-B14F-4D97-AF65-F5344CB8AC3E}">
        <p14:creationId xmlns:p14="http://schemas.microsoft.com/office/powerpoint/2010/main" val="376841343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3.2_Universe_Flat.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TextBox 4"/>
          <p:cNvSpPr txBox="1"/>
          <p:nvPr/>
        </p:nvSpPr>
        <p:spPr>
          <a:xfrm>
            <a:off x="1003300" y="2594206"/>
            <a:ext cx="7023100" cy="2964913"/>
          </a:xfrm>
          <a:prstGeom prst="rect">
            <a:avLst/>
          </a:prstGeom>
          <a:noFill/>
        </p:spPr>
        <p:txBody>
          <a:bodyPr wrap="square" rtlCol="0">
            <a:spAutoFit/>
          </a:bodyPr>
          <a:lstStyle/>
          <a:p>
            <a:pPr algn="ctr"/>
            <a:r>
              <a:rPr lang="en-US" sz="4000" i="1" baseline="30000" dirty="0">
                <a:solidFill>
                  <a:schemeClr val="bg1"/>
                </a:solidFill>
              </a:rPr>
              <a:t>When I look at Your heavens, the work of Your fingers, the moon and the stars, which You have set in place, what is man that You are mindful of him, and the son of man that You care for him?</a:t>
            </a:r>
          </a:p>
          <a:p>
            <a:pPr algn="ctr"/>
            <a:r>
              <a:rPr lang="en-US" sz="4000" i="1" baseline="30000" dirty="0" smtClean="0">
                <a:solidFill>
                  <a:schemeClr val="bg1"/>
                </a:solidFill>
              </a:rPr>
              <a:t> </a:t>
            </a:r>
            <a:endParaRPr lang="en-US" sz="4000" i="1" baseline="30000" dirty="0">
              <a:solidFill>
                <a:schemeClr val="bg1"/>
              </a:solidFill>
            </a:endParaRPr>
          </a:p>
          <a:p>
            <a:pPr algn="ctr"/>
            <a:r>
              <a:rPr lang="en-US" sz="4000" b="1" baseline="30000" dirty="0" smtClean="0">
                <a:solidFill>
                  <a:schemeClr val="bg1"/>
                </a:solidFill>
              </a:rPr>
              <a:t>Psalm 8:3-4</a:t>
            </a:r>
            <a:endParaRPr lang="en-US" sz="4000" b="1" baseline="30000" dirty="0">
              <a:solidFill>
                <a:schemeClr val="bg1"/>
              </a:solidFill>
            </a:endParaRPr>
          </a:p>
          <a:p>
            <a:pPr algn="ctr"/>
            <a:endParaRPr lang="en-US" sz="4000" b="1" baseline="30000" dirty="0">
              <a:solidFill>
                <a:schemeClr val="bg1"/>
              </a:solidFill>
            </a:endParaRPr>
          </a:p>
        </p:txBody>
      </p:sp>
      <p:sp>
        <p:nvSpPr>
          <p:cNvPr id="3" name="Rectangle 2"/>
          <p:cNvSpPr/>
          <p:nvPr/>
        </p:nvSpPr>
        <p:spPr>
          <a:xfrm>
            <a:off x="4363633" y="6299095"/>
            <a:ext cx="543739" cy="369332"/>
          </a:xfrm>
          <a:prstGeom prst="rect">
            <a:avLst/>
          </a:prstGeom>
        </p:spPr>
        <p:txBody>
          <a:bodyPr wrap="none">
            <a:spAutoFit/>
          </a:bodyPr>
          <a:lstStyle/>
          <a:p>
            <a:pPr algn="ctr"/>
            <a:r>
              <a:rPr lang="en-US" b="1" dirty="0" smtClean="0">
                <a:solidFill>
                  <a:schemeClr val="bg1">
                    <a:lumMod val="95000"/>
                  </a:schemeClr>
                </a:solidFill>
              </a:rPr>
              <a:t>ESV</a:t>
            </a:r>
            <a:endParaRPr lang="en-US" dirty="0">
              <a:solidFill>
                <a:schemeClr val="bg1">
                  <a:lumMod val="95000"/>
                </a:schemeClr>
              </a:solidFill>
            </a:endParaRPr>
          </a:p>
        </p:txBody>
      </p:sp>
      <p:pic>
        <p:nvPicPr>
          <p:cNvPr id="10" name="Picture 9" descr="LG Core Verse-whit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7615" y="843280"/>
            <a:ext cx="5125519" cy="590211"/>
          </a:xfrm>
          <a:prstGeom prst="rect">
            <a:avLst/>
          </a:prstGeom>
        </p:spPr>
      </p:pic>
    </p:spTree>
    <p:extLst>
      <p:ext uri="{BB962C8B-B14F-4D97-AF65-F5344CB8AC3E}">
        <p14:creationId xmlns:p14="http://schemas.microsoft.com/office/powerpoint/2010/main" val="344504816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3.2_Universe_Flat.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6" name="Picture 5" descr="Misconception.a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8439" y="526449"/>
            <a:ext cx="7140123" cy="1245803"/>
          </a:xfrm>
          <a:prstGeom prst="rect">
            <a:avLst/>
          </a:prstGeom>
        </p:spPr>
      </p:pic>
      <p:sp>
        <p:nvSpPr>
          <p:cNvPr id="8" name="TextBox 7"/>
          <p:cNvSpPr txBox="1"/>
          <p:nvPr/>
        </p:nvSpPr>
        <p:spPr>
          <a:xfrm>
            <a:off x="963840" y="2436672"/>
            <a:ext cx="6859360" cy="3046988"/>
          </a:xfrm>
          <a:prstGeom prst="rect">
            <a:avLst/>
          </a:prstGeom>
          <a:noFill/>
        </p:spPr>
        <p:txBody>
          <a:bodyPr wrap="square" rtlCol="0">
            <a:spAutoFit/>
          </a:bodyPr>
          <a:lstStyle/>
          <a:p>
            <a:pPr algn="ctr"/>
            <a:r>
              <a:rPr lang="en-US" sz="7200" baseline="30000" dirty="0">
                <a:solidFill>
                  <a:schemeClr val="bg1"/>
                </a:solidFill>
              </a:rPr>
              <a:t>The physical laws that govern our universe can be explained through purely natural means.</a:t>
            </a:r>
          </a:p>
        </p:txBody>
      </p:sp>
      <p:sp>
        <p:nvSpPr>
          <p:cNvPr id="5" name="Rectangle 4"/>
          <p:cNvSpPr/>
          <p:nvPr/>
        </p:nvSpPr>
        <p:spPr>
          <a:xfrm>
            <a:off x="4300133" y="6299095"/>
            <a:ext cx="543739" cy="369332"/>
          </a:xfrm>
          <a:prstGeom prst="rect">
            <a:avLst/>
          </a:prstGeom>
        </p:spPr>
        <p:txBody>
          <a:bodyPr wrap="none">
            <a:spAutoFit/>
          </a:bodyPr>
          <a:lstStyle/>
          <a:p>
            <a:pPr algn="ctr"/>
            <a:r>
              <a:rPr lang="en-US" b="1" dirty="0" smtClean="0">
                <a:solidFill>
                  <a:schemeClr val="bg1"/>
                </a:solidFill>
              </a:rPr>
              <a:t>ESV</a:t>
            </a:r>
            <a:endParaRPr lang="en-US" dirty="0">
              <a:solidFill>
                <a:schemeClr val="bg1"/>
              </a:solidFill>
            </a:endParaRPr>
          </a:p>
        </p:txBody>
      </p:sp>
    </p:spTree>
    <p:extLst>
      <p:ext uri="{BB962C8B-B14F-4D97-AF65-F5344CB8AC3E}">
        <p14:creationId xmlns:p14="http://schemas.microsoft.com/office/powerpoint/2010/main" val="420250450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3.2_Universe_Flat.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2" name="Picture 1" descr="Illumination.a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500" y="526449"/>
            <a:ext cx="7048500" cy="1229817"/>
          </a:xfrm>
          <a:prstGeom prst="rect">
            <a:avLst/>
          </a:prstGeom>
        </p:spPr>
      </p:pic>
      <p:sp>
        <p:nvSpPr>
          <p:cNvPr id="8" name="TextBox 7"/>
          <p:cNvSpPr txBox="1"/>
          <p:nvPr/>
        </p:nvSpPr>
        <p:spPr>
          <a:xfrm>
            <a:off x="977900" y="2678422"/>
            <a:ext cx="7277101" cy="3785652"/>
          </a:xfrm>
          <a:prstGeom prst="rect">
            <a:avLst/>
          </a:prstGeom>
          <a:noFill/>
        </p:spPr>
        <p:txBody>
          <a:bodyPr wrap="square" rtlCol="0">
            <a:spAutoFit/>
          </a:bodyPr>
          <a:lstStyle/>
          <a:p>
            <a:pPr algn="ctr"/>
            <a:r>
              <a:rPr lang="en-US" sz="7200" baseline="30000" dirty="0">
                <a:solidFill>
                  <a:srgbClr val="FFFFFF"/>
                </a:solidFill>
              </a:rPr>
              <a:t>The fine-tuning of the universe is one evidence from nature that points toward a designer.</a:t>
            </a:r>
          </a:p>
          <a:p>
            <a:pPr algn="ctr"/>
            <a:endParaRPr lang="en-US" sz="7200" baseline="30000" dirty="0">
              <a:solidFill>
                <a:srgbClr val="FFFFFF"/>
              </a:solidFill>
            </a:endParaRPr>
          </a:p>
        </p:txBody>
      </p:sp>
      <p:sp>
        <p:nvSpPr>
          <p:cNvPr id="5" name="Rectangle 4"/>
          <p:cNvSpPr/>
          <p:nvPr/>
        </p:nvSpPr>
        <p:spPr>
          <a:xfrm>
            <a:off x="4300133" y="6299095"/>
            <a:ext cx="543739" cy="369332"/>
          </a:xfrm>
          <a:prstGeom prst="rect">
            <a:avLst/>
          </a:prstGeom>
        </p:spPr>
        <p:txBody>
          <a:bodyPr wrap="none">
            <a:spAutoFit/>
          </a:bodyPr>
          <a:lstStyle/>
          <a:p>
            <a:pPr algn="ctr"/>
            <a:r>
              <a:rPr lang="en-US" b="1" dirty="0" smtClean="0">
                <a:solidFill>
                  <a:schemeClr val="bg1"/>
                </a:solidFill>
              </a:rPr>
              <a:t>ESV</a:t>
            </a:r>
            <a:endParaRPr lang="en-US" dirty="0">
              <a:solidFill>
                <a:schemeClr val="bg1"/>
              </a:solidFill>
            </a:endParaRPr>
          </a:p>
        </p:txBody>
      </p:sp>
    </p:spTree>
    <p:extLst>
      <p:ext uri="{BB962C8B-B14F-4D97-AF65-F5344CB8AC3E}">
        <p14:creationId xmlns:p14="http://schemas.microsoft.com/office/powerpoint/2010/main" val="245813525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3.2_Universe_Flat.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TextBox 4"/>
          <p:cNvSpPr txBox="1"/>
          <p:nvPr/>
        </p:nvSpPr>
        <p:spPr>
          <a:xfrm>
            <a:off x="647700" y="391889"/>
            <a:ext cx="7924800" cy="5262980"/>
          </a:xfrm>
          <a:prstGeom prst="rect">
            <a:avLst/>
          </a:prstGeom>
          <a:noFill/>
        </p:spPr>
        <p:txBody>
          <a:bodyPr wrap="square" rtlCol="0">
            <a:spAutoFit/>
          </a:bodyPr>
          <a:lstStyle/>
          <a:p>
            <a:pPr algn="ctr"/>
            <a:r>
              <a:rPr lang="en-US" sz="6000" dirty="0" smtClean="0">
                <a:solidFill>
                  <a:schemeClr val="bg1"/>
                </a:solidFill>
              </a:rPr>
              <a:t>TEMPLATE</a:t>
            </a:r>
          </a:p>
          <a:p>
            <a:pPr algn="ctr"/>
            <a:endParaRPr lang="en-US" sz="6000" dirty="0" smtClean="0">
              <a:solidFill>
                <a:schemeClr val="bg1"/>
              </a:solidFill>
            </a:endParaRPr>
          </a:p>
          <a:p>
            <a:r>
              <a:rPr lang="en-US" sz="3600" dirty="0" smtClean="0">
                <a:solidFill>
                  <a:schemeClr val="bg1"/>
                </a:solidFill>
              </a:rPr>
              <a:t>•</a:t>
            </a:r>
          </a:p>
          <a:p>
            <a:endParaRPr lang="en-US" sz="3600" dirty="0" smtClean="0">
              <a:solidFill>
                <a:schemeClr val="bg1"/>
              </a:solidFill>
            </a:endParaRPr>
          </a:p>
          <a:p>
            <a:r>
              <a:rPr lang="en-US" sz="3600" dirty="0" smtClean="0">
                <a:solidFill>
                  <a:schemeClr val="bg1"/>
                </a:solidFill>
              </a:rPr>
              <a:t>•</a:t>
            </a:r>
          </a:p>
          <a:p>
            <a:endParaRPr lang="en-US" sz="3600" dirty="0" smtClean="0">
              <a:solidFill>
                <a:schemeClr val="bg1"/>
              </a:solidFill>
            </a:endParaRPr>
          </a:p>
          <a:p>
            <a:r>
              <a:rPr lang="en-US" sz="3600" dirty="0">
                <a:solidFill>
                  <a:schemeClr val="bg1"/>
                </a:solidFill>
              </a:rPr>
              <a:t>•</a:t>
            </a:r>
          </a:p>
          <a:p>
            <a:pPr algn="ctr"/>
            <a:endParaRPr lang="en-US" sz="3600" dirty="0">
              <a:solidFill>
                <a:schemeClr val="bg1"/>
              </a:solidFill>
            </a:endParaRPr>
          </a:p>
        </p:txBody>
      </p:sp>
      <p:sp>
        <p:nvSpPr>
          <p:cNvPr id="6" name="Rectangle 5"/>
          <p:cNvSpPr/>
          <p:nvPr/>
        </p:nvSpPr>
        <p:spPr>
          <a:xfrm>
            <a:off x="4300133" y="6299095"/>
            <a:ext cx="543739" cy="369332"/>
          </a:xfrm>
          <a:prstGeom prst="rect">
            <a:avLst/>
          </a:prstGeom>
        </p:spPr>
        <p:txBody>
          <a:bodyPr wrap="none">
            <a:spAutoFit/>
          </a:bodyPr>
          <a:lstStyle/>
          <a:p>
            <a:pPr algn="ctr"/>
            <a:r>
              <a:rPr lang="en-US" b="1" smtClean="0">
                <a:solidFill>
                  <a:schemeClr val="bg1"/>
                </a:solidFill>
              </a:rPr>
              <a:t>ESV</a:t>
            </a:r>
            <a:endParaRPr lang="en-US" dirty="0">
              <a:solidFill>
                <a:schemeClr val="bg1"/>
              </a:solidFill>
            </a:endParaRPr>
          </a:p>
        </p:txBody>
      </p:sp>
    </p:spTree>
    <p:extLst>
      <p:ext uri="{BB962C8B-B14F-4D97-AF65-F5344CB8AC3E}">
        <p14:creationId xmlns:p14="http://schemas.microsoft.com/office/powerpoint/2010/main" val="17090113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352</TotalTime>
  <Words>96</Words>
  <Application>Microsoft Macintosh PowerPoint</Application>
  <PresentationFormat>On-screen Show (4:3)</PresentationFormat>
  <Paragraphs>17</Paragraphs>
  <Slides>5</Slides>
  <Notes>0</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Awana Employee</dc:creator>
  <cp:lastModifiedBy>Kasey</cp:lastModifiedBy>
  <cp:revision>61</cp:revision>
  <dcterms:created xsi:type="dcterms:W3CDTF">2016-02-22T20:02:15Z</dcterms:created>
  <dcterms:modified xsi:type="dcterms:W3CDTF">2017-06-22T13:33:06Z</dcterms:modified>
</cp:coreProperties>
</file>

<file path=docProps/thumbnail.jpeg>
</file>